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0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A3565E-0665-444F-893C-5D64EE5A3DF1}" type="datetimeFigureOut">
              <a:rPr lang="en-US" smtClean="0">
                <a:solidFill>
                  <a:srgbClr val="ECE9C6"/>
                </a:solidFill>
              </a:rPr>
              <a:pPr/>
              <a:t>9/30/2019</a:t>
            </a:fld>
            <a:endParaRPr lang="en-US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3B098E-10DC-4603-9048-7D62D685D6EA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264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813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050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938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836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6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7870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41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29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07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58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A3565E-0665-444F-893C-5D64EE5A3DF1}" type="datetimeFigureOut">
              <a:rPr lang="en-US" smtClean="0">
                <a:solidFill>
                  <a:srgbClr val="895D1D"/>
                </a:solidFill>
              </a:rPr>
              <a:pPr/>
              <a:t>9/30/2019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93B098E-10DC-4603-9048-7D62D685D6EA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58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69DE0E57-FF44-43DD-B64E-6ED88A7F6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11097"/>
            <a:ext cx="92202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DBE6DD-F422-4DF2-B167-05827E0FEE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5465" y="1357896"/>
            <a:ext cx="390165" cy="55478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49912CA-1EC8-4C1B-8025-C692FE2EDD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5630" y="1367161"/>
            <a:ext cx="390171" cy="5547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95827F-20D0-4ABD-BC53-F5A357FF31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5077" y="1367162"/>
            <a:ext cx="409980" cy="5547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BE36D5F-8139-4590-BA84-BD2A1CCB83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5248" y="1367161"/>
            <a:ext cx="390171" cy="5455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AD09AEE-CE27-4287-9534-BD351C7996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33360" y="1367161"/>
            <a:ext cx="390171" cy="55478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C01C241-621A-4792-AB82-08C9137088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24800" y="1376232"/>
            <a:ext cx="390171" cy="54571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27904FB-3067-4011-9A72-9D1B9973AC1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14653" y="1367161"/>
            <a:ext cx="377181" cy="55478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10E0E74-4E24-43BB-8BBC-1EAAB6EF9E2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68145" y="1367161"/>
            <a:ext cx="390171" cy="5547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6B5DE4E-0F50-4D1C-A817-28306988A74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54438" y="1367161"/>
            <a:ext cx="390171" cy="55478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9ABE2C-B9E8-44DD-B8C7-12E01F5B3F8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21456" y="188255"/>
            <a:ext cx="2438611" cy="112785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FBEE033-824F-4A67-B582-94D63512F28E}"/>
              </a:ext>
            </a:extLst>
          </p:cNvPr>
          <p:cNvSpPr/>
          <p:nvPr/>
        </p:nvSpPr>
        <p:spPr>
          <a:xfrm>
            <a:off x="304800" y="867945"/>
            <a:ext cx="2362411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Dude Rancher’s Trail 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B5694E9-FE73-4661-BAFD-C2C8E43A7348}"/>
              </a:ext>
            </a:extLst>
          </p:cNvPr>
          <p:cNvSpPr/>
          <p:nvPr/>
        </p:nvSpPr>
        <p:spPr>
          <a:xfrm>
            <a:off x="6258133" y="815583"/>
            <a:ext cx="2438400" cy="3733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TVCC Stock Horse Team   </a:t>
            </a:r>
          </a:p>
        </p:txBody>
      </p:sp>
    </p:spTree>
    <p:extLst>
      <p:ext uri="{BB962C8B-B14F-4D97-AF65-F5344CB8AC3E}">
        <p14:creationId xmlns:p14="http://schemas.microsoft.com/office/powerpoint/2010/main" val="2440214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Book Antiqua</vt:lpstr>
      <vt:lpstr>Wingdings</vt:lpstr>
      <vt:lpstr>Hardcover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amaiablack</dc:creator>
  <cp:lastModifiedBy>Wade Black</cp:lastModifiedBy>
  <cp:revision>48</cp:revision>
  <cp:lastPrinted>2019-03-14T16:20:05Z</cp:lastPrinted>
  <dcterms:created xsi:type="dcterms:W3CDTF">2019-01-25T06:09:22Z</dcterms:created>
  <dcterms:modified xsi:type="dcterms:W3CDTF">2019-09-30T15:45:57Z</dcterms:modified>
</cp:coreProperties>
</file>